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0AB49-0DC5-4DBC-A848-7FF93720F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TrainingsunterRicht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79BF8D-1302-49FC-B748-FB8F5583D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für die Klassenstufen 6 und 7</a:t>
            </a:r>
          </a:p>
        </p:txBody>
      </p:sp>
    </p:spTree>
    <p:extLst>
      <p:ext uri="{BB962C8B-B14F-4D97-AF65-F5344CB8AC3E}">
        <p14:creationId xmlns:p14="http://schemas.microsoft.com/office/powerpoint/2010/main" val="18127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BFA99-77C1-44F6-9CC7-239DD592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Trainingsunterricht?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F7F5DE-F1CD-43CD-AC75-77CD0221F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0730345" cy="40241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Der Trainingsunterricht am MGTT ist ein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Förderunterrichtsangebot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 Hier werden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Grundlagen aus dem vorigen Schuljahr </a:t>
            </a:r>
            <a:r>
              <a:rPr lang="de-DE" sz="2000" i="1" dirty="0"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 den Fächern Mathematik, Deutsch, Englisch, Französisch und Latein 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wiederholt und gefestigt.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Die Schülerinnen und Schüler können zudem Wünsche hinsichtlich der behandelten Themen äußern. So kann auch auf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aktuellen Unterrichtsstoff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zur Vertiefung eingegangen werden.</a:t>
            </a:r>
            <a:endParaRPr lang="de-DE" sz="200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Wir arbeiten in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kleinen, klassenübergreifenden Gruppen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de-DE" sz="200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Der Trainingsunterricht wird von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Fachlehrkräften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geleitet.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Es gibt hier weder Hausaufgaben noch Noten.</a:t>
            </a:r>
            <a:endParaRPr lang="de-DE" sz="200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0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F6FD1-889E-4E7A-B869-591CBFEE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3"/>
            <a:ext cx="8587509" cy="999068"/>
          </a:xfrm>
        </p:spPr>
        <p:txBody>
          <a:bodyPr>
            <a:noAutofit/>
          </a:bodyPr>
          <a:lstStyle/>
          <a:p>
            <a:r>
              <a:rPr lang="de-DE" sz="3600" dirty="0"/>
              <a:t>Für wen ist der Trainingsunterricht gedacht?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561924-C69B-4D90-BD81-B3C2946C2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1927" y="2078183"/>
            <a:ext cx="8137237" cy="2364508"/>
          </a:xfrm>
        </p:spPr>
        <p:txBody>
          <a:bodyPr/>
          <a:lstStyle/>
          <a:p>
            <a:pPr indent="-244800" algn="just">
              <a:lnSpc>
                <a:spcPct val="107000"/>
              </a:lnSpc>
              <a:spcAft>
                <a:spcPts val="800"/>
              </a:spcAft>
            </a:pP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Schülerinnen und Schüler in den </a:t>
            </a:r>
            <a:r>
              <a:rPr lang="de-DE" sz="20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Klassenstufen 6 und 7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Wissenslücken in </a:t>
            </a:r>
            <a:r>
              <a:rPr lang="de-DE" sz="2000" i="1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Mathematik,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i="1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den </a:t>
            </a:r>
            <a:r>
              <a:rPr lang="de-DE" sz="2000" i="1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Fremdsprachen</a:t>
            </a:r>
            <a:r>
              <a:rPr lang="de-DE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schließen möchten, können den TU besuchen.</a:t>
            </a:r>
            <a:endParaRPr lang="de-DE" sz="2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397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07234-88C7-4527-82C4-C74FC1ADE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2981" y="1006763"/>
            <a:ext cx="6687126" cy="1108363"/>
          </a:xfrm>
        </p:spPr>
        <p:txBody>
          <a:bodyPr>
            <a:noAutofit/>
          </a:bodyPr>
          <a:lstStyle/>
          <a:p>
            <a:r>
              <a:rPr lang="de-DE" sz="3600" dirty="0"/>
              <a:t>Wann findet der Trainingsunterricht Statt?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D27E6A-D57B-496F-8DEA-9C6647540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762" y="2826329"/>
            <a:ext cx="9882911" cy="176414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7000"/>
              </a:lnSpc>
              <a:spcAft>
                <a:spcPts val="800"/>
              </a:spcAft>
            </a:pPr>
            <a:r>
              <a:rPr lang="de-DE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Kurse finden an einem freien Nachmittag in der </a:t>
            </a:r>
            <a:r>
              <a:rPr lang="de-DE" sz="29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und 9. Stunde</a:t>
            </a:r>
            <a:r>
              <a:rPr lang="de-DE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statt (</a:t>
            </a:r>
            <a:r>
              <a:rPr lang="de-DE" sz="29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13.45-14.30 Uhr / 14.30-15.15 Uhr</a:t>
            </a:r>
            <a:r>
              <a:rPr lang="de-DE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de-DE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</a:pPr>
            <a:r>
              <a:rPr lang="de-DE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Schülerinnen und Schüler wählen in der Regel einen </a:t>
            </a:r>
            <a:r>
              <a:rPr lang="de-DE" sz="29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einstündigen Kurs</a:t>
            </a:r>
            <a:r>
              <a:rPr lang="de-DE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Falls es die Gruppengröße zulässt, kann auch ein zweiter Kurs besucht werden.</a:t>
            </a:r>
            <a:endParaRPr lang="de-DE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986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AC793-7789-4BBB-A572-F8721566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0" y="1512519"/>
            <a:ext cx="6250709" cy="1293028"/>
          </a:xfrm>
        </p:spPr>
        <p:txBody>
          <a:bodyPr>
            <a:normAutofit/>
          </a:bodyPr>
          <a:lstStyle/>
          <a:p>
            <a:r>
              <a:rPr lang="de-DE" sz="3600" dirty="0"/>
              <a:t>Welche Fächer werden Unterrichtet?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911193-49A0-4520-854D-4042CD9A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981" y="3429000"/>
            <a:ext cx="9437255" cy="2373745"/>
          </a:xfrm>
        </p:spPr>
        <p:txBody>
          <a:bodyPr/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Klassenstufe 6</a:t>
            </a:r>
            <a:r>
              <a:rPr lang="de-DE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1. Halbjahr:       	</a:t>
            </a:r>
            <a:r>
              <a:rPr lang="de-DE" sz="20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Mathematik, Deutsch, Englisch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e-DE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2. Halbjahr: 	zusätzlich </a:t>
            </a:r>
            <a:r>
              <a:rPr lang="de-DE" sz="20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Französisch und Latein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de-DE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Klassenstufe 7</a:t>
            </a:r>
            <a:r>
              <a:rPr lang="de-DE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1. / 2. Halbjahr:      </a:t>
            </a:r>
            <a:r>
              <a:rPr lang="de-DE" sz="20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Mathematik, Deutsch, Englisch,</a:t>
            </a: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				              </a:t>
            </a:r>
            <a:r>
              <a:rPr lang="de-DE" sz="20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Französisch und Latein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57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484DC-610A-44E9-99D3-A23D17BA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035" y="457969"/>
            <a:ext cx="10287001" cy="1066031"/>
          </a:xfrm>
        </p:spPr>
        <p:txBody>
          <a:bodyPr>
            <a:noAutofit/>
          </a:bodyPr>
          <a:lstStyle/>
          <a:p>
            <a:r>
              <a:rPr lang="de-DE" sz="3600" dirty="0"/>
              <a:t>Wie ist der Trainingsunterricht organisiert?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72FC08-CB66-4245-9C08-925F0F453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5180" y="1791854"/>
            <a:ext cx="10554855" cy="2854037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1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Lehrkräfte in den Hauptfächern geben im Zeugnis der Klassenstufen 5 und</a:t>
            </a:r>
            <a:r>
              <a:rPr lang="de-DE" sz="2400" i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unverbindliche </a:t>
            </a:r>
            <a:r>
              <a:rPr lang="de-DE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Empfehlungen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für die Teilnahme am Trainingsunterricht ab.</a:t>
            </a:r>
          </a:p>
          <a:p>
            <a:pPr marL="342900" indent="-342900" algn="just">
              <a:lnSpc>
                <a:spcPct val="11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Schülerinnen und Schüler erhalten am Anfang des folgenden Schuljahres eine </a:t>
            </a:r>
            <a:r>
              <a:rPr lang="de-DE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Themenübersicht 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zu Beginn des 1. und 2. Schulhalbjahres jeweils einen </a:t>
            </a:r>
            <a:r>
              <a:rPr lang="de-DE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Wahlzettel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Sie können sich für </a:t>
            </a:r>
            <a:r>
              <a:rPr lang="de-DE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halbjährige Kurse 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entscheiden</a:t>
            </a:r>
            <a:r>
              <a:rPr lang="de-DE" sz="2400" i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der Anmeldung für einen Kurs besteht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Anwesenheitspflicht</a:t>
            </a:r>
            <a:r>
              <a:rPr lang="de-DE" sz="24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2043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5A70E-8C23-4FB1-8ABF-02B1F9D0D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7975600" cy="801250"/>
          </a:xfrm>
        </p:spPr>
        <p:txBody>
          <a:bodyPr>
            <a:normAutofit/>
          </a:bodyPr>
          <a:lstStyle/>
          <a:p>
            <a:r>
              <a:rPr lang="de-DE" sz="3600" dirty="0"/>
              <a:t>Ansprechpartnerin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FD50F6-9CDD-4FA5-BE42-B921AA4EE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789383"/>
            <a:ext cx="9444182" cy="1528618"/>
          </a:xfrm>
        </p:spPr>
        <p:txBody>
          <a:bodyPr>
            <a:normAutofit/>
          </a:bodyPr>
          <a:lstStyle/>
          <a:p>
            <a:r>
              <a:rPr lang="de-DE" dirty="0"/>
              <a:t>Claudia Kläger, Lehrerin am Montfort-Gymnasium Tettnang</a:t>
            </a:r>
          </a:p>
          <a:p>
            <a:endParaRPr lang="de-DE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/>
              <a:t>Bei Fragen können Sie gerne per Messenger oder über das Sekretariat am MGTT mit mir in Kontakt treten.</a:t>
            </a:r>
          </a:p>
        </p:txBody>
      </p:sp>
    </p:spTree>
    <p:extLst>
      <p:ext uri="{BB962C8B-B14F-4D97-AF65-F5344CB8AC3E}">
        <p14:creationId xmlns:p14="http://schemas.microsoft.com/office/powerpoint/2010/main" val="2511663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sstreife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TM04033937[[fn=Kondensstreifen]]</Template>
  <TotalTime>0</TotalTime>
  <Words>330</Words>
  <Application>Microsoft Office PowerPoint</Application>
  <PresentationFormat>Breitbild</PresentationFormat>
  <Paragraphs>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Kondensstreifen</vt:lpstr>
      <vt:lpstr>TrainingsunterRicht</vt:lpstr>
      <vt:lpstr>Was ist Trainingsunterricht?</vt:lpstr>
      <vt:lpstr>Für wen ist der Trainingsunterricht gedacht?</vt:lpstr>
      <vt:lpstr>Wann findet der Trainingsunterricht Statt?</vt:lpstr>
      <vt:lpstr>Welche Fächer werden Unterrichtet?</vt:lpstr>
      <vt:lpstr>Wie ist der Trainingsunterricht organisiert?</vt:lpstr>
      <vt:lpstr>Ansprechpartnerin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Trainingsuntericht</dc:title>
  <dc:creator>Claudia Kläger</dc:creator>
  <cp:lastModifiedBy>Claudia Kläger</cp:lastModifiedBy>
  <cp:revision>18</cp:revision>
  <dcterms:created xsi:type="dcterms:W3CDTF">2021-01-02T13:43:56Z</dcterms:created>
  <dcterms:modified xsi:type="dcterms:W3CDTF">2021-01-10T08:30:28Z</dcterms:modified>
</cp:coreProperties>
</file>